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0" r:id="rId2"/>
    <p:sldId id="280" r:id="rId3"/>
    <p:sldId id="296" r:id="rId4"/>
    <p:sldId id="297" r:id="rId5"/>
    <p:sldId id="286" r:id="rId6"/>
    <p:sldId id="282" r:id="rId7"/>
    <p:sldId id="298" r:id="rId8"/>
    <p:sldId id="302" r:id="rId9"/>
    <p:sldId id="303" r:id="rId10"/>
    <p:sldId id="293" r:id="rId11"/>
    <p:sldId id="299" r:id="rId12"/>
    <p:sldId id="300" r:id="rId13"/>
    <p:sldId id="290" r:id="rId14"/>
    <p:sldId id="283" r:id="rId15"/>
    <p:sldId id="304" r:id="rId16"/>
    <p:sldId id="278" r:id="rId17"/>
    <p:sldId id="288" r:id="rId18"/>
    <p:sldId id="292" r:id="rId19"/>
    <p:sldId id="291" r:id="rId2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AEEA698A-0BD3-4FF7-AF9E-8FFA7C66F952}">
          <p14:sldIdLst>
            <p14:sldId id="270"/>
            <p14:sldId id="286"/>
            <p14:sldId id="282"/>
            <p14:sldId id="290"/>
            <p14:sldId id="283"/>
          </p14:sldIdLst>
        </p14:section>
        <p14:section name="Раздел без заголовка" id="{CE7755E1-ECF3-40F6-967A-5DBAF5898368}">
          <p14:sldIdLst>
            <p14:sldId id="280"/>
            <p14:sldId id="293"/>
            <p14:sldId id="278"/>
            <p14:sldId id="288"/>
            <p14:sldId id="292"/>
            <p14:sldId id="291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307" autoAdjust="0"/>
    <p:restoredTop sz="93369" autoAdjust="0"/>
  </p:normalViewPr>
  <p:slideViewPr>
    <p:cSldViewPr snapToGrid="0" showGuides="1">
      <p:cViewPr>
        <p:scale>
          <a:sx n="50" d="100"/>
          <a:sy n="50" d="100"/>
        </p:scale>
        <p:origin x="-1686" y="-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D62B3-6FB5-4117-8371-EAA1F877A22A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405E0-729D-4267-BC29-E8B8C799D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268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405E0-729D-4267-BC29-E8B8C799DD3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405E0-729D-4267-BC29-E8B8C799DD3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036F0E-CD12-426E-B281-D462979A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0E7CD17-07D7-48D9-ABE9-E6F47CFF1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D39C36-AD79-4E4D-9EFD-0917CD1B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29BC16-FAB0-44BE-B63B-5873D2C9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47CE517-6FC0-439C-98CA-9206E9F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3055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D91739-BE59-4512-920A-CD6AFDE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3C516C-37A7-4E4E-AB00-BAFF0FBC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C1F60A-7CD5-433C-B5C5-44344D385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79EAD0-AE02-4FDB-A634-2F9C82BE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DB47DE-76B4-4318-9E5A-A5E33FF9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96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79CFCE-038F-4EB5-B18D-7F41765C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1F3EDB1-C497-4990-8CF5-01EBE0B4E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7B1E53-8460-43F1-9689-7C7C5121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C6207E-0FF2-41A4-89A3-4C812AD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120666-D3DA-42C2-9341-D089FA95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84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CF2F7C-00BE-4B46-9915-9BFB4341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911B2E-6EF8-4256-BEDC-EF43F5E65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F4A1491-A3B9-4285-A118-C3756474A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7D0C526-3CA3-40A2-8E41-5CDA311D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CE84BA-0B32-4448-A329-80D59788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0B6C354-A9F9-4E40-B641-1F560F80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4134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04770F-836C-4B81-82B7-7EF15431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F6404C-DAFF-4FDE-88E2-6BD5D080A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A35A685-8DAF-4AA1-81AE-41E5AA4A0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F592EC7-97BD-4005-B39A-7A50705FD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240AEC0-5642-4B8E-ABEE-20555AA85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0D1B1EF-3595-41A3-98A5-971E269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1AD18E7-89C8-40E6-8CDD-7675D903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90BEC6C-C0ED-40D4-9B06-28D6EE66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190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7EE94D-57AA-4DB2-A997-BB996C5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57688ED-3E7C-4923-9723-94D1182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47002A0-FB45-46DD-BDCB-FE20E4D7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DAB17F0-CD1C-42A5-BFDA-9E95960C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5365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B226E72-22CE-40A6-9A18-42DFFE7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DAB1D93-075D-40D0-9F59-73AAB91B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AF210B8-05AC-4E9C-9BED-73DF7CCC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639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09215-237B-4A24-A135-542B8B3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BABE3F-0370-41B5-BC9A-EFF296F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38D01E9-E77A-4159-90F5-AE52835B5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6EDE4E-6D54-42A2-B15A-04622F1E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3E5303A-6DDB-49FA-9BA2-4E065035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908ED09-D918-42EC-84F6-0A737F4B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017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A13C04-CA46-42CB-8617-74AC56D5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ED62EF3-50C7-4654-A13E-6AC0685B2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3A98E98-A320-41FC-B567-44F0C9CBE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EB0CE9D-F6E5-4137-8FF8-5C1B20F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2301B04-C57D-437D-A622-F092877F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C0B8B2-EDF0-4CB1-B0E5-52070280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28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828161-66DF-4381-ABBE-DC7BFA7F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55A838-51B3-458D-96FC-1DF1D89A9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48B9B2E-B08B-4130-825D-80F6D60B7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AD7D8E-4D6C-42D5-B0C8-C3A1991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56CEEF-EF1D-4BCF-85C1-072E3BDC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59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4FF693-9EC0-43DA-A110-A43388554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A0FE5F9-4437-44D6-9B0D-128EECC42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7ED0C2-186C-4DD1-9C4D-4A66B3EC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FADD7B-8C2F-4407-9F17-F3CEA40C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848DCF-1595-4E18-BB2C-3D1D73D3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307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28000"/>
                <a:lumOff val="72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0F714F-494D-439B-9F3F-F87F65B2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007EC20-14A9-420E-8B4A-11691725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BEF914-CFB1-49F7-9F98-01AC5FBD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FE3-FFA5-4A8A-95B7-CFB05625EC74}" type="datetimeFigureOut">
              <a:rPr lang="ru-RU" smtClean="0"/>
              <a:pPr/>
              <a:t>27.03.2021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7F4713-539D-4108-9570-78CC72D72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F029B5-AE9E-4061-AADD-23EFD7AF7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8787-71CA-4D6C-BD35-197E100968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567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22</a:t>
            </a:r>
            <a:r>
              <a:rPr lang="ru-RU" sz="4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27 марта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2171700"/>
            <a:ext cx="10304812" cy="26734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975256" y="418891"/>
            <a:ext cx="85911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Набережные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Челны, 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Межрегиональная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практическая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конференция «Современные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образовательные технологии: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теории к практике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 Центра детского 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творчества выступили с презентацией опыта работы 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 descr="C:\Users\1\Downloads\IMG-20210322-WA0004 (1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73942"/>
            <a:ext cx="6099629" cy="4281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7055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015446" y="261257"/>
            <a:ext cx="8638040" cy="1621971"/>
          </a:xfrm>
        </p:spPr>
        <p:txBody>
          <a:bodyPr anchor="ctr">
            <a:no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Собеседование Министерства образования и науки Республики Татарстан с претендентами на участие в проекте стипендиальной поддержки подготовки будущих учителей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" name="Рисунок 11" descr="Фото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2508" r="2508"/>
          <a:stretch>
            <a:fillRect/>
          </a:stretch>
        </p:blipFill>
        <p:spPr>
          <a:xfrm>
            <a:off x="2788330" y="1466397"/>
            <a:ext cx="6172200" cy="4873625"/>
          </a:xfrm>
        </p:spPr>
      </p:pic>
      <p:sp>
        <p:nvSpPr>
          <p:cNvPr id="2" name="Объект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77055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Всероссийский творческий конкурс «Пушкинские чтения»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Лебединская ООШ, Максимова Мария – диплом 1 степени;</a:t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Чувашскомайнская </a:t>
            </a: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ООШ, Каргина Анастасия– диплом 2 степени в 2-х номинациях;</a:t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Чувашскомайнская ООШ, Леонтьева Ксения – диплом 3 степени;</a:t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Чувашскомайнская ООШ, Кузнецова Юлия – диплом 3 степени;</a:t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Чувашскомайнская ООШ, Игнатьева </a:t>
            </a:r>
            <a:r>
              <a:rPr lang="ru-RU" sz="18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Элина</a:t>
            </a: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диплом 3 степени.   </a:t>
            </a:r>
            <a:endParaRPr lang="ru-RU" sz="18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Содержимое 9" descr="Фото_Чувашскомайнская ООШ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0358"/>
            <a:ext cx="5181600" cy="3841871"/>
          </a:xfrm>
        </p:spPr>
      </p:pic>
      <p:pic>
        <p:nvPicPr>
          <p:cNvPr id="11" name="Содержимое 10" descr="Фото_Лебедиснкая ООШ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49861" y="1825625"/>
            <a:ext cx="3226277" cy="435133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8600" y="-92908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6176" y="17519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327564" y="165221"/>
            <a:ext cx="73152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Юнармейцев МБОУ «Билярская СОШ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в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военно-спортивной игре «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ПОБЕДА-2021» г.Казань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5684" y="2152633"/>
            <a:ext cx="5880735" cy="4401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28" y="2152633"/>
            <a:ext cx="5880733" cy="4401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676832" y="1365233"/>
            <a:ext cx="547457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 в конкурсе «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Вперед, Юнармейцы!»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342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306181" y="188058"/>
            <a:ext cx="7564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шахматной зоны</a:t>
            </a:r>
          </a:p>
          <a:p>
            <a:pPr algn="ctr"/>
            <a:endParaRPr lang="ru-RU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«Родниковская 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ОШ» (24.03.2021)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80" y="1985522"/>
            <a:ext cx="5842122" cy="4381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2286" y="1985522"/>
            <a:ext cx="5842123" cy="4381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402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809171" y="2478767"/>
            <a:ext cx="5181600" cy="18610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Сахаровская ООШ, Мезенцева 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Полина 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награждена 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дипломом в номинации "</a:t>
            </a:r>
            <a:r>
              <a:rPr lang="ru-RU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Креативный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подход" в секции по 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страноведению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(руководитель Корнилова М.А.)</a:t>
            </a:r>
            <a:endParaRPr lang="ru-RU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175552" y="333201"/>
            <a:ext cx="7564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Межрегиональная научно-практическая конференция школьников «Иностранный язык – диалог культур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</a:p>
          <a:p>
            <a:pPr algn="ctr"/>
            <a:endParaRPr lang="ru-RU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C:\Users\роо\Desktop\Заметки в ИНСТУ\Иностранный язык - диалог культур_24.03.2021_Буинск\Мезенцева П_Корнилова М_Сахаровская ООШ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8229" y="1436914"/>
            <a:ext cx="3732892" cy="4977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02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939799" y="2667454"/>
            <a:ext cx="5181600" cy="119334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Алексеевская СОШ №2,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Зайнуллина </a:t>
            </a:r>
            <a:r>
              <a:rPr lang="ru-RU" sz="2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Залина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награждена 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дипломом </a:t>
            </a: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степени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(руководитель  Зайнуллина А.Ш.)</a:t>
            </a:r>
            <a:endParaRPr lang="ru-RU" sz="2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</p:txBody>
      </p:sp>
      <p:pic>
        <p:nvPicPr>
          <p:cNvPr id="9" name="Содержимое 8" descr="Фото_АСОШ №2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611239" y="1825625"/>
            <a:ext cx="4303521" cy="4351338"/>
          </a:xfrm>
        </p:spPr>
      </p:pic>
      <p:sp>
        <p:nvSpPr>
          <p:cNvPr id="6" name="TextBox 5"/>
          <p:cNvSpPr txBox="1"/>
          <p:nvPr/>
        </p:nvSpPr>
        <p:spPr>
          <a:xfrm>
            <a:off x="2306181" y="188058"/>
            <a:ext cx="7564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XIX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Международные юношеские научно-исследовательские чтения имени Каюма Насыри</a:t>
            </a:r>
          </a:p>
          <a:p>
            <a:pPr algn="ctr"/>
            <a:endParaRPr lang="ru-RU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02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1669143" y="1041853"/>
            <a:ext cx="8737600" cy="139654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МБОУ «Алексеевская СОШ №2»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дипломанты 3 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степени:</a:t>
            </a:r>
            <a:endParaRPr lang="ru-RU" sz="17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Демидов 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Иван и Струкова Александра, Смелов </a:t>
            </a:r>
            <a:r>
              <a:rPr lang="ru-RU" sz="17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Елисей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Онучина Ольга (руководители Онучина Е.А., Зайнуллина О.А.), </a:t>
            </a:r>
            <a:r>
              <a:rPr lang="ru-RU" sz="17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Шалкинский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Святослав (руководитель </a:t>
            </a:r>
            <a:r>
              <a:rPr lang="ru-RU" sz="17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Абдулгалеева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А.Р</a:t>
            </a:r>
            <a:r>
              <a:rPr lang="ru-RU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.)</a:t>
            </a:r>
            <a:endParaRPr lang="ru-RU" sz="17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104572" y="377149"/>
            <a:ext cx="7837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II республиканская научно-практическая конференция </a:t>
            </a: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имени А.М.Бутлерова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C:\Users\роо\Desktop\Заметки в ИНСТУ\НПК им.Бутлерова_02.03.2021_Казань\Демидов Ива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878" y="2838734"/>
            <a:ext cx="2976756" cy="3777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роо\Desktop\Заметки в ИНСТУ\НПК им.Бутлерова_02.03.2021_Казань\Ольга О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2122" y="2866031"/>
            <a:ext cx="2823017" cy="3725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роо\Desktop\Заметки в ИНСТУ\НПК им.Бутлерова_02.03.2021_Казань\IMG_808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773" y="2797791"/>
            <a:ext cx="2906852" cy="3816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Users\роо\Desktop\Заметки в ИНСТУ\НПК им.Бутлерова_02.03.2021_Казань\фото Святослава Ш.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17424" y="2756942"/>
            <a:ext cx="2679350" cy="387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402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2171700"/>
            <a:ext cx="10304812" cy="26734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975256" y="418891"/>
            <a:ext cx="84820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Рабочий визит в Алексеевский район Уполномоченного по права ребенка в Республике Татарстан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Волынец И.В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встреча с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активистами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детских общественных объединений и родителями, расширенное совещание с субъектами профилактики, прием граждан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36" y="2329751"/>
            <a:ext cx="5997991" cy="3997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7899" y="2329751"/>
            <a:ext cx="5994101" cy="3994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8058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Республиканский форум учителей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иностранного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языка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Иноязычное образование в Республике Татарстан: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состояние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 перспективы»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/>
          </a:p>
        </p:txBody>
      </p:sp>
      <p:pic>
        <p:nvPicPr>
          <p:cNvPr id="8" name="Содержимое 7" descr="Учителя немецкого языка_Билярская СОШ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7248" y="1825625"/>
            <a:ext cx="3263504" cy="4351338"/>
          </a:xfrm>
        </p:spPr>
      </p:pic>
      <p:pic>
        <p:nvPicPr>
          <p:cNvPr id="9" name="Содержимое 8" descr="Фото_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55953"/>
            <a:ext cx="5181600" cy="389068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179" y="533400"/>
            <a:ext cx="10515600" cy="204265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Всероссийская акция «Единый день сдачи ЕГЭ родителями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Приняли участие родители выпускников 11 классов, начальники отделов, </a:t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депутаты Алексеевского городского поселения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/>
          </a:p>
        </p:txBody>
      </p:sp>
      <p:pic>
        <p:nvPicPr>
          <p:cNvPr id="6" name="Содержимое 5" descr="Фото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630" y="2874513"/>
            <a:ext cx="3907785" cy="2924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pic>
        <p:nvPicPr>
          <p:cNvPr id="4098" name="Picture 2" descr="C:\Users\роо\Desktop\Заметки в ИНСТУ\ЕГЭ для родителей\Фото_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52990" y="2904273"/>
            <a:ext cx="3986159" cy="2910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C:\Users\роо\Desktop\Заметки в ИНСТУ\ЕГЭ для родителей\Фото_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67750" y="2876550"/>
            <a:ext cx="3048000" cy="2928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218699" y="121110"/>
            <a:ext cx="8124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5256" y="214316"/>
            <a:ext cx="82701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.Казань, Центр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психолого-педагогической реабилитации и коррекции «Росток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», практико-ориентированный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семинар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педагогов-психологов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 всех  рискованных форм поведения»</a:t>
            </a:r>
          </a:p>
          <a:p>
            <a:pPr algn="ctr"/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042" y="1507851"/>
            <a:ext cx="8220365" cy="4623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5264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306782" y="118388"/>
            <a:ext cx="7658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г.Казань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объединение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«Отечество»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частие МБОУ «Билярская СОШ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», МБОУ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Левашевская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ООШ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в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Совете руководителей поисковых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отрядов (27.03.2021) 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esktop\6e7d9069-85b9-4f2d-8e6d-1799d07053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735" y="2100803"/>
            <a:ext cx="5930898" cy="4448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26d77a90-49bf-4d3e-b02d-b9656ca2f5a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5831" y="2112708"/>
            <a:ext cx="5915025" cy="4436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957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АНО «Казанский  открытый университет талантов 2.0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Весенняя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школа «Открытие талантов»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для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учащихся общеобразовательных школ Республики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Татарстан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(учащиеся из МБОУ «Алексеевская СОШ №2») </a:t>
            </a: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/>
          </a:p>
        </p:txBody>
      </p:sp>
      <p:pic>
        <p:nvPicPr>
          <p:cNvPr id="6" name="Содержимое 5" descr="Фото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5236"/>
            <a:ext cx="1975256" cy="1626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5643" y="1825624"/>
            <a:ext cx="10965658" cy="301950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марта по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апреля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6122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83127" y="166254"/>
            <a:ext cx="12192000" cy="1117389"/>
            <a:chOff x="0" y="-110125"/>
            <a:chExt cx="12427686" cy="1523439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-110125"/>
              <a:ext cx="11128075" cy="1521930"/>
              <a:chOff x="0" y="-110125"/>
              <a:chExt cx="11128075" cy="1521930"/>
            </a:xfrm>
          </p:grpSpPr>
          <p:pic>
            <p:nvPicPr>
              <p:cNvPr id="9" name="Рисунок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-110125"/>
                <a:ext cx="1406106" cy="152193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1328468" y="785004"/>
                <a:ext cx="9799607" cy="8626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925003" y="-110124"/>
              <a:ext cx="1502683" cy="15234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8261052"/>
              </p:ext>
            </p:extLst>
          </p:nvPr>
        </p:nvGraphicFramePr>
        <p:xfrm>
          <a:off x="10391" y="1887618"/>
          <a:ext cx="12108873" cy="3152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62703"/>
                <a:gridCol w="4478324"/>
                <a:gridCol w="5967846"/>
              </a:tblGrid>
              <a:tr h="282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3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31.03.2021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«</a:t>
                      </a:r>
                      <a:r>
                        <a:rPr lang="ru-RU" sz="1600" b="0" dirty="0" err="1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Ялкынская</a:t>
                      </a: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ООШ»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</a:t>
                      </a:r>
                      <a:r>
                        <a:rPr lang="ru-RU" sz="1600" b="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шахматной зоны с участием депутата районного совета,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директора  ЗАО «Алексеевская МСО-ТАПС»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М.Ш.Валеева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9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02.04.2021</a:t>
                      </a:r>
                    </a:p>
                    <a:p>
                      <a:pPr algn="ctr"/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пятница</a:t>
                      </a:r>
                    </a:p>
                    <a:p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Шаминская</a:t>
                      </a: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</a:t>
                      </a: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Открытие</a:t>
                      </a:r>
                      <a:r>
                        <a:rPr lang="ru-RU" sz="1600" b="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шахматной зоны с участием депутата районного совета,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директора  ГБУ «</a:t>
                      </a:r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Билярский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лесхоз»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А.И.Рузанова</a:t>
                      </a:r>
                      <a:endParaRPr lang="ru-RU" sz="1600" b="0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23955" y="1070264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ШАХМАТНЫЕ ЗОНЫ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316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5971393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74117"/>
                <a:gridCol w="5135924"/>
                <a:gridCol w="5381959"/>
              </a:tblGrid>
              <a:tr h="371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6722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29.03.2021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понедельник</a:t>
                      </a:r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ГАПОУ «Алексеевский аграрный колледж»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9 класса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«День профессиональных проб»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Шаминская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Чувашскомайнская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Ерыклинская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Большеполянская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30.03.2021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День профессиональных проб»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«Лебединская ООШ»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Левашевская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Ялкынская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Ромодановская СОШ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4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31.03.2021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«День профессиональных проб»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Реченская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«Сахаровская ООШ»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Среднетиганская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Степношенталинская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 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Родниковская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01.04.2021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Мокрокурналинская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Большетиганская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Краснобаранская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ООШ» </a:t>
                      </a:r>
                    </a:p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Подлесношенталинская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52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02.04.2021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пятница</a:t>
                      </a:r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Билярская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0330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20075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74117"/>
                <a:gridCol w="4802011"/>
                <a:gridCol w="5715872"/>
              </a:tblGrid>
              <a:tr h="3308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81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29.03 по 31.03.2021</a:t>
                      </a: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 ДО «Алексеевская ДШИ»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«Центр развития закупок Республики Татарстан»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Курсы повышения квалификации «Контрактная система в сфере закупок товаров, работ, услуг для обеспечения государственных и муниципальных нужд»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Руководители образовательных организаций</a:t>
                      </a:r>
                      <a:endParaRPr lang="ru-RU" sz="1600" b="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1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29.03.2021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МКУ «Отдел образования Алексеевского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муниципального района Республики Татарстан»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республиканского конкурса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«Моя родословная» совместно с Архивным отделом.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28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30.03.2021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МБДОУ Алексеевский детский сад №1 «Ромашка»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Районное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методическое объединение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обучению и воспитанию татарского языка на тему: «Инновационные технологии в обучении детей татарскому языку»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Воспитатели детских садов</a:t>
                      </a:r>
                      <a:endParaRPr lang="ru-RU" sz="1600" b="0" i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8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01.04.2021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четверг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Болгар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спортивный комплекс «Олимп»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Дивизионный этап Чемпионата Школьной баскетбольной лиги «КЭС-БАСКЕТ»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АСОШ 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№3 </a:t>
                      </a:r>
                      <a:r>
                        <a:rPr lang="ru-RU" sz="16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им.Г.С.Боровикова</a:t>
                      </a:r>
                      <a:endParaRPr lang="ru-RU" sz="1600" b="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81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02.04.2021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пятница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МБДОУ Алексеевский детский сад №4 «Березка» </a:t>
                      </a:r>
                      <a:endParaRPr lang="ru-RU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Районное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методическое объединение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для воспитателей групп старшего возраста на тему: «Новые подходы работы по реализации образовательной среды в дошкольном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образовательном учреждении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Воспитатели детских садов</a:t>
                      </a:r>
                      <a:endParaRPr lang="ru-RU" sz="1600" b="0" i="1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7058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3541</TotalTime>
  <Words>659</Words>
  <Application>Microsoft Office PowerPoint</Application>
  <PresentationFormat>Произвольный</PresentationFormat>
  <Paragraphs>129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Собеседование Министерства образования и науки Республики Татарстан с претендентами на участие в проекте стипендиальной поддержки подготовки будущих учителей  </vt:lpstr>
      <vt:lpstr>Всероссийский творческий конкурс «Пушкинские чтения»  Лебединская ООШ, Максимова Мария – диплом 1 степени; Чувашскомайнская ООШ, Каргина Анастасия– диплом 2 степени в 2-х номинациях; Чувашскомайнская ООШ, Леонтьева Ксения – диплом 3 степени; Чувашскомайнская ООШ, Кузнецова Юлия – диплом 3 степени; Чувашскомайнская ООШ, Игнатьева Элина – диплом 3 степени.   </vt:lpstr>
      <vt:lpstr>Слайд 5</vt:lpstr>
      <vt:lpstr>Слайд 6</vt:lpstr>
      <vt:lpstr>Слайд 7</vt:lpstr>
      <vt:lpstr>Слайд 8</vt:lpstr>
      <vt:lpstr>Слайд 9</vt:lpstr>
      <vt:lpstr>Слайд 10</vt:lpstr>
      <vt:lpstr>Республиканский форум учителей  иностранного языка  «Иноязычное образование в Республике Татарстан:  состояние и перспективы» </vt:lpstr>
      <vt:lpstr>Всероссийская акция «Единый день сдачи ЕГЭ родителями»   Приняли участие родители выпускников 11 классов, начальники отделов,  депутаты Алексеевского городского поселения  </vt:lpstr>
      <vt:lpstr>Слайд 13</vt:lpstr>
      <vt:lpstr>Слайд 14</vt:lpstr>
      <vt:lpstr>АНО «Казанский  открытый университет талантов 2.0»  Весенняя школа «Открытие талантов»  для учащихся общеобразовательных школ Республики Татарстан (учащиеся из МБОУ «Алексеевская СОШ №2»)   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</dc:creator>
  <cp:lastModifiedBy>роо</cp:lastModifiedBy>
  <cp:revision>477</cp:revision>
  <cp:lastPrinted>2021-02-02T11:26:22Z</cp:lastPrinted>
  <dcterms:created xsi:type="dcterms:W3CDTF">2019-10-20T06:27:43Z</dcterms:created>
  <dcterms:modified xsi:type="dcterms:W3CDTF">2021-03-27T16:31:54Z</dcterms:modified>
</cp:coreProperties>
</file>